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6" r:id="rId3"/>
    <p:sldId id="259" r:id="rId4"/>
    <p:sldId id="260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494" y="1578379"/>
            <a:ext cx="5105672" cy="460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59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11 </a:t>
            </a:r>
            <a:r>
              <a:rPr lang="ko-KR" altLang="en-US" dirty="0" smtClean="0"/>
              <a:t>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err="1" smtClean="0"/>
              <a:t>데이텀</a:t>
            </a:r>
            <a:r>
              <a:rPr lang="ko-KR" altLang="en-US" dirty="0" smtClean="0"/>
              <a:t> 평면 생성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데이텀</a:t>
            </a:r>
            <a:r>
              <a:rPr lang="ko-KR" altLang="en-US" dirty="0" smtClean="0"/>
              <a:t> 축 생성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데이텀</a:t>
            </a:r>
            <a:r>
              <a:rPr lang="ko-KR" altLang="en-US" dirty="0" smtClean="0"/>
              <a:t> 포인트 생성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데이텀</a:t>
            </a:r>
            <a:r>
              <a:rPr lang="ko-KR" altLang="en-US" dirty="0" smtClean="0"/>
              <a:t> 평면 생성의 응용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연습 예제 도면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실습 예제 도면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94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874" y="456770"/>
            <a:ext cx="9226251" cy="594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505" y="522504"/>
            <a:ext cx="9302501" cy="536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194" y="1644341"/>
            <a:ext cx="9758111" cy="416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078" y="1062666"/>
            <a:ext cx="10169844" cy="473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015" y="561729"/>
            <a:ext cx="8987969" cy="573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645" y="455181"/>
            <a:ext cx="8902188" cy="56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24</Words>
  <Application>Microsoft Office PowerPoint</Application>
  <PresentationFormat>와이드스크린</PresentationFormat>
  <Paragraphs>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제 11 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7</cp:revision>
  <dcterms:created xsi:type="dcterms:W3CDTF">2015-03-07T03:28:15Z</dcterms:created>
  <dcterms:modified xsi:type="dcterms:W3CDTF">2016-05-09T06:55:47Z</dcterms:modified>
</cp:coreProperties>
</file>

<file path=docProps/thumbnail.jpeg>
</file>